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1595536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zh-TW" altLang="en-US" sz="66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期末報告</a:t>
            </a:r>
            <a:r>
              <a:rPr lang="zh-TW" altLang="en-US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注意事項 </a:t>
            </a:r>
            <a:endParaRPr lang="zh-TW" altLang="en-US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628" y="3844212"/>
            <a:ext cx="12189960" cy="2122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4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蔡崇煒</a:t>
            </a:r>
            <a:endParaRPr lang="en-US" altLang="zh-TW" sz="4000" b="1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報告時間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~10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分鐘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準備投影片與書面紙本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所有組員均須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出席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12/28</a:t>
            </a:r>
            <a:r>
              <a:rPr lang="zh-TW" altLang="en-US" sz="2800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下課後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提供一小時測試設備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請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自備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轉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接頭、投影筆及筆電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期末報告</a:t>
            </a:r>
            <a:r>
              <a:rPr lang="zh-TW" altLang="en-US" dirty="0" smtClean="0"/>
              <a:t>注意事項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書面資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料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結論、及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 smtClean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期末報告</a:t>
            </a:r>
            <a:r>
              <a:rPr lang="zh-TW" altLang="en-US" dirty="0" smtClean="0"/>
              <a:t>注意事項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7719</TotalTime>
  <Words>181</Words>
  <Application>Microsoft Office PowerPoint</Application>
  <PresentationFormat>自訂</PresentationFormat>
  <Paragraphs>25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4" baseType="lpstr">
      <vt:lpstr>DejaVu Sans</vt:lpstr>
      <vt:lpstr>中黑體</vt:lpstr>
      <vt:lpstr>新細明體</vt:lpstr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期末報告注意事項 (1/2)</vt:lpstr>
      <vt:lpstr>期末報告注意事項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user</cp:lastModifiedBy>
  <cp:revision>637</cp:revision>
  <cp:lastPrinted>1601-01-01T00:00:00Z</cp:lastPrinted>
  <dcterms:created xsi:type="dcterms:W3CDTF">2015-10-03T05:09:22Z</dcterms:created>
  <dcterms:modified xsi:type="dcterms:W3CDTF">2020-12-14T05:16:30Z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